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9" r:id="rId6"/>
    <p:sldId id="275" r:id="rId7"/>
    <p:sldId id="276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3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29-Mar-20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BCFAAC-F1C1-4A73-9698-0ADD67009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31.03.2020.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Сигурно сте сви по граду виђали билборде, уколико нисте кликните на реч </a:t>
            </a:r>
            <a:r>
              <a:rPr lang="sr-Cyrl-RS" dirty="0">
                <a:hlinkClick r:id="rId2" action="ppaction://hlinksldjump"/>
              </a:rPr>
              <a:t>билборд</a:t>
            </a:r>
            <a:r>
              <a:rPr lang="sr-Cyrl-RS" dirty="0"/>
              <a:t> и појавиће вам се објашњење. На њима су углавном приказане рекламе. Те рекламе прати одређена илустрација која прати тематику рекламе. Ваш задатак ће бити да и ви осмислите рекламу за билборд.</a:t>
            </a:r>
          </a:p>
          <a:p>
            <a:pPr marL="0" indent="0">
              <a:buNone/>
            </a:pPr>
            <a:r>
              <a:rPr lang="sr-Cyrl-RS" dirty="0"/>
              <a:t>Тема ваше рекламе је Ми смо деца равничарских крајева, што подразумева да ви том рекламом представљате неки производ из равничарских крајева, неку делатност из равничарских крајева, туристичко место у Војводини, Поморављу, Посавини или Мачви...</a:t>
            </a:r>
          </a:p>
          <a:p>
            <a:pPr marL="0" indent="0">
              <a:buNone/>
            </a:pPr>
            <a:r>
              <a:rPr lang="sr-Cyrl-RS" dirty="0"/>
              <a:t>Добро размислите, употребите машту и осмислите вашу рекламу.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9487020" cy="990600"/>
          </a:xfrm>
        </p:spPr>
        <p:txBody>
          <a:bodyPr>
            <a:normAutofit/>
          </a:bodyPr>
          <a:lstStyle/>
          <a:p>
            <a:r>
              <a:rPr lang="sr-Cyrl-RS" dirty="0"/>
              <a:t>Билборд</a:t>
            </a:r>
            <a:r>
              <a:rPr lang="en-US" dirty="0"/>
              <a:t> </a:t>
            </a:r>
            <a:r>
              <a:rPr lang="sr-Cyrl-RS" dirty="0"/>
              <a:t>је место на ком се може поставити реклама. Углавном се налазе поред путева или неких већих грађевина како би их сви видели.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B38AEB5-A7C0-4705-82B6-199E20F86A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627" r="13627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600F5CC-7C90-4F21-8F0D-F8F8FA7A07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2599" r="22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5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Материјал потребан за рад:</a:t>
            </a:r>
          </a:p>
          <a:p>
            <a:pPr marL="0" indent="0">
              <a:buNone/>
            </a:pPr>
            <a:r>
              <a:rPr lang="sr-Cyrl-RS" dirty="0"/>
              <a:t>лист из блока, фломастели, старе новине, лепак.</a:t>
            </a:r>
          </a:p>
          <a:p>
            <a:pPr marL="0" indent="0">
              <a:buNone/>
            </a:pPr>
            <a:r>
              <a:rPr lang="sr-Cyrl-RS" dirty="0"/>
              <a:t>Упутство: Након што сте осмислили своју рекламу, нацртаћете је фломастерима, међутим уколико нађете у новинама неке делове (слике, реченице, натписе..) који се уклапају у вашу рекламу залепите их. </a:t>
            </a:r>
          </a:p>
          <a:p>
            <a:pPr marL="0" indent="0">
              <a:buNone/>
            </a:pPr>
            <a:r>
              <a:rPr lang="sr-Cyrl-RS" dirty="0"/>
              <a:t>Срећно!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3559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447800"/>
            <a:ext cx="4114800" cy="914400"/>
          </a:xfrm>
        </p:spPr>
        <p:txBody>
          <a:bodyPr/>
          <a:lstStyle/>
          <a:p>
            <a:r>
              <a:rPr lang="sr-Cyrl-RS" dirty="0"/>
              <a:t>Ликовна култра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458" y="2438400"/>
            <a:ext cx="5486400" cy="914400"/>
          </a:xfrm>
        </p:spPr>
        <p:txBody>
          <a:bodyPr/>
          <a:lstStyle/>
          <a:p>
            <a:r>
              <a:rPr lang="sr-Cyrl-RS" dirty="0"/>
              <a:t>Слике радова слати у договору са учитељицом.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49</TotalTime>
  <Words>233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Children Friends 16x9</vt:lpstr>
      <vt:lpstr>Ликовна култура</vt:lpstr>
      <vt:lpstr>Ликовна култура</vt:lpstr>
      <vt:lpstr>PowerPoint Presentation</vt:lpstr>
      <vt:lpstr>Ликовна култура</vt:lpstr>
      <vt:lpstr>Ликовна култра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</dc:title>
  <dc:creator>Irena</dc:creator>
  <cp:keywords/>
  <cp:lastModifiedBy>Irena</cp:lastModifiedBy>
  <cp:revision>6</cp:revision>
  <dcterms:created xsi:type="dcterms:W3CDTF">2020-03-29T15:59:16Z</dcterms:created>
  <dcterms:modified xsi:type="dcterms:W3CDTF">2020-03-29T17:20:47Z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